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0"/>
  </p:notesMasterIdLst>
  <p:handoutMasterIdLst>
    <p:handoutMasterId r:id="rId11"/>
  </p:handoutMasterIdLst>
  <p:sldIdLst>
    <p:sldId id="257" r:id="rId6"/>
    <p:sldId id="297" r:id="rId7"/>
    <p:sldId id="303" r:id="rId8"/>
    <p:sldId id="275" r:id="rId9"/>
  </p:sldIdLst>
  <p:sldSz cx="12192000" cy="6858000"/>
  <p:notesSz cx="9982200" cy="67945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30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9" autoAdjust="0"/>
    <p:restoredTop sz="83446" autoAdjust="0"/>
  </p:normalViewPr>
  <p:slideViewPr>
    <p:cSldViewPr snapToGrid="0">
      <p:cViewPr varScale="1">
        <p:scale>
          <a:sx n="108" d="100"/>
          <a:sy n="108" d="100"/>
        </p:scale>
        <p:origin x="204" y="96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23/06/2023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23/06/2023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/>
              <a:t>Validação dos mapeamentos: Reuniões estão ocorrendo e se houver necessidade de outros encontros, estamos à disposição.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 de exames GAL – LOINC: CGIIS já está tentando contato de alguém do GAL que possa ajudar nesse mapeamento. É provável que até semana que vem se tenha alguém para ajudar nisso;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do GDHP: Avaliar se alguém deseja fazer algum repasse.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Alteração do plano de trabalho: Ver se Robson e Gabi têm alguma devolutiva.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entre Coordenações DATASUS, SAPS e HSL: Gabriel </a:t>
            </a:r>
            <a:r>
              <a:rPr lang="pt-BR" sz="12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Gausmman</a:t>
            </a: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mencionou que iria avaliar esse ponto semana passada e nos daria o retorno hoje.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Tabela OBM e Hórus: Questionar se há alguma pendência.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Ajustes do SIES e DLOG para harmonização dos imunobiológicos: Avaliar com alguém do PNI se o mapeamento já foi feito. Estamos aguardando essa entrega e Karla mencionou que provavelmente seria concluída essa semana.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Mapeamentos </a:t>
            </a:r>
            <a:r>
              <a:rPr lang="pt-B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BRTerminologiaPatogeno</a:t>
            </a:r>
            <a:r>
              <a:rPr lang="pt-B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Ver com professora Beatriz se ela deseja falar sobre esse item e informar que estamos aguardando a indicação de alguém do GAL para nos ajudar também.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23 de junho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Validação dos mapeamentos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do GDHP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 PC 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Roboto"/>
              </a:rPr>
              <a:t>será enviada hoje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 de exames GAL - LOINC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entre Coordenações DATASUS, SAPS e HSL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Tabelas OBM e Hórus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8" name="Retângulo: Cantos Arredondados 6">
            <a:extLst>
              <a:ext uri="{FF2B5EF4-FFF2-40B4-BE49-F238E27FC236}">
                <a16:creationId xmlns:a16="http://schemas.microsoft.com/office/drawing/2014/main" id="{C6F0A7B3-D635-F91A-D89C-64189CC82895}"/>
              </a:ext>
            </a:extLst>
          </p:cNvPr>
          <p:cNvSpPr/>
          <p:nvPr/>
        </p:nvSpPr>
        <p:spPr>
          <a:xfrm>
            <a:off x="80760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Ajustes do SIES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10" name="Retângulo: Cantos Arredondados 3">
            <a:extLst>
              <a:ext uri="{FF2B5EF4-FFF2-40B4-BE49-F238E27FC236}">
                <a16:creationId xmlns:a16="http://schemas.microsoft.com/office/drawing/2014/main" id="{4B189017-9715-E484-D6F6-022BC2124F75}"/>
              </a:ext>
            </a:extLst>
          </p:cNvPr>
          <p:cNvSpPr/>
          <p:nvPr/>
        </p:nvSpPr>
        <p:spPr>
          <a:xfrm>
            <a:off x="515938" y="376365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Mapeamentos </a:t>
            </a:r>
            <a:r>
              <a:rPr lang="pt-B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BRTerminologiaPatogeno</a:t>
            </a:r>
            <a:endParaRPr lang="pt-B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 registros não mapeiam para IPS, apenas para o SNOMED core.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1" name="Retângulo: Cantos Arredondados 5">
            <a:extLst>
              <a:ext uri="{FF2B5EF4-FFF2-40B4-BE49-F238E27FC236}">
                <a16:creationId xmlns:a16="http://schemas.microsoft.com/office/drawing/2014/main" id="{8151F1F5-4E0C-2C60-19E5-1A467A39FD9E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Outros pontos?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customXml/itemProps2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9485</TotalTime>
  <Words>308</Words>
  <Application>Microsoft Office PowerPoint</Application>
  <PresentationFormat>Widescreen</PresentationFormat>
  <Paragraphs>40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3" baseType="lpstr">
      <vt:lpstr>Calibri</vt:lpstr>
      <vt:lpstr>Montserrat Black</vt:lpstr>
      <vt:lpstr>Montserrat</vt:lpstr>
      <vt:lpstr>Courier New</vt:lpstr>
      <vt:lpstr>Montserrat ExtraBold</vt:lpstr>
      <vt:lpstr>Roboto</vt:lpstr>
      <vt:lpstr>Arial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93</cp:revision>
  <cp:lastPrinted>2021-05-27T13:54:16Z</cp:lastPrinted>
  <dcterms:created xsi:type="dcterms:W3CDTF">2021-05-25T14:48:35Z</dcterms:created>
  <dcterms:modified xsi:type="dcterms:W3CDTF">2023-06-23T10:52:31Z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